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90E58-DBA5-694B-A170-8F20CB2A5ABE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7099B-AC64-884A-8672-C217DC92AB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7DDA-5313-1643-852C-359E62A08576}" type="datetimeFigureOut">
              <a:rPr lang="fr-FR" smtClean="0"/>
              <a:t>07/04/21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F32FA-7CA4-B94C-821C-11478EFFA1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5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4E66-7656-404A-9C52-14E9E44005D9}" type="datetime1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11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3C2D-BBF3-0D43-9285-9F7F83092D3F}" type="datetime1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63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BA71-D127-2B46-93CB-12D37B64B86F}" type="datetime1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1243-F662-424D-8A79-4B7121495267}" type="datetime1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30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EAEA-9D57-7246-ACEF-B376EB0773C4}" type="datetime1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73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0D68-E6F4-CB47-B334-8B963007916B}" type="datetime1">
              <a:rPr lang="fr-FR" smtClean="0"/>
              <a:t>07/04/21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1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7017-4682-A047-BC58-CFA1F5335D00}" type="datetime1">
              <a:rPr lang="fr-FR" smtClean="0"/>
              <a:t>07/04/21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53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2B4B-711D-C943-B691-BC9E75BDE744}" type="datetime1">
              <a:rPr lang="fr-FR" smtClean="0"/>
              <a:t>07/04/21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1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4057-7A3C-B541-BE13-D885AEFAC727}" type="datetime1">
              <a:rPr lang="fr-FR" smtClean="0"/>
              <a:t>07/04/21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82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D323-3B96-4744-8E90-A40D1F8BCBDA}" type="datetime1">
              <a:rPr lang="fr-FR" smtClean="0"/>
              <a:t>07/04/21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76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0777-57DB-E04E-8730-E08288D4154C}" type="datetime1">
              <a:rPr lang="fr-FR" smtClean="0"/>
              <a:t>07/04/21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B45D-1F78-A84C-BE9E-03AFD37C1FA4}" type="datetime1">
              <a:rPr lang="fr-FR" smtClean="0"/>
              <a:t>07/04/21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282F-8B65-D743-8445-FD0A8610FD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32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qu’une problématique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sz="3600" b="1" dirty="0" smtClean="0"/>
          </a:p>
          <a:p>
            <a:endParaRPr lang="fr-FR" sz="3600" b="1" dirty="0"/>
          </a:p>
          <a:p>
            <a:pPr marL="0" indent="0" algn="ctr">
              <a:buNone/>
            </a:pPr>
            <a:r>
              <a:rPr lang="fr-FR" sz="4000" b="1" dirty="0" smtClean="0"/>
              <a:t>C’est un questionnement</a:t>
            </a:r>
          </a:p>
          <a:p>
            <a:pPr marL="0" indent="0" algn="ctr">
              <a:buNone/>
            </a:pPr>
            <a:r>
              <a:rPr lang="fr-FR" sz="3600" b="1" dirty="0" smtClean="0"/>
              <a:t> </a:t>
            </a:r>
            <a:r>
              <a:rPr lang="fr-FR" sz="4000" b="1" dirty="0" smtClean="0"/>
              <a:t>La problématique est fondée sur un questionnement professionnel en relation avec une situation de formation ou d’accompagnement</a:t>
            </a:r>
            <a:endParaRPr lang="fr-FR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18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partir de quoi construire une problématique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3123" y="1765841"/>
            <a:ext cx="8229600" cy="4525963"/>
          </a:xfrm>
        </p:spPr>
        <p:txBody>
          <a:bodyPr>
            <a:normAutofit/>
          </a:bodyPr>
          <a:lstStyle/>
          <a:p>
            <a:endParaRPr lang="fr-FR" sz="3600" b="1" dirty="0" smtClean="0"/>
          </a:p>
          <a:p>
            <a:endParaRPr lang="fr-FR" sz="3600" b="1" dirty="0"/>
          </a:p>
          <a:p>
            <a:pPr marL="0" indent="0" algn="ctr">
              <a:buNone/>
            </a:pPr>
            <a:r>
              <a:rPr lang="fr-FR" sz="4000" b="1" dirty="0" smtClean="0"/>
              <a:t>La problématique du mémoire se construit toujours à partir de l’expérience professionnelle </a:t>
            </a:r>
            <a:endParaRPr lang="fr-FR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90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Construire une problématique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3800" b="1" i="1" dirty="0" smtClean="0"/>
              <a:t>3 groupes de 3 participants </a:t>
            </a:r>
          </a:p>
          <a:p>
            <a:pPr marL="0" indent="0" algn="ctr">
              <a:buNone/>
            </a:pPr>
            <a:r>
              <a:rPr lang="fr-FR" sz="3800" b="1" i="1" dirty="0"/>
              <a:t>1</a:t>
            </a:r>
            <a:r>
              <a:rPr lang="fr-FR" sz="3800" b="1" i="1" dirty="0" smtClean="0"/>
              <a:t> groupe de 4</a:t>
            </a:r>
          </a:p>
          <a:p>
            <a:pPr marL="0" indent="0" algn="ctr">
              <a:buNone/>
            </a:pPr>
            <a:endParaRPr lang="fr-FR" sz="3800" b="1" i="1" dirty="0" smtClean="0"/>
          </a:p>
          <a:p>
            <a:pPr marL="0" indent="0" algn="ctr">
              <a:buNone/>
            </a:pPr>
            <a:r>
              <a:rPr lang="fr-FR" sz="3800" i="1" dirty="0" smtClean="0"/>
              <a:t>Interrogation à tour de rôle pour comprendre la problématique de l’autre et l’aider à la préciser</a:t>
            </a:r>
          </a:p>
          <a:p>
            <a:pPr marL="0" indent="0" algn="ctr">
              <a:buNone/>
            </a:pPr>
            <a:endParaRPr lang="fr-FR" sz="3800" dirty="0" smtClean="0"/>
          </a:p>
          <a:p>
            <a:pPr marL="0" indent="0">
              <a:buNone/>
            </a:pPr>
            <a:r>
              <a:rPr lang="fr-FR" sz="3800" dirty="0" smtClean="0"/>
              <a:t>  		</a:t>
            </a:r>
            <a:r>
              <a:rPr lang="fr-FR" sz="3800" b="1" dirty="0" smtClean="0"/>
              <a:t>Q.1  Quelle question professionnelle te poses-tu ?</a:t>
            </a:r>
          </a:p>
          <a:p>
            <a:pPr marL="0" indent="0">
              <a:buNone/>
            </a:pPr>
            <a:endParaRPr lang="fr-FR" sz="3800" b="1" dirty="0"/>
          </a:p>
          <a:p>
            <a:pPr marL="0" indent="0">
              <a:buNone/>
            </a:pPr>
            <a:r>
              <a:rPr lang="fr-FR" sz="3800" dirty="0" smtClean="0"/>
              <a:t>          	</a:t>
            </a:r>
            <a:r>
              <a:rPr lang="fr-FR" sz="3800" b="1" dirty="0" smtClean="0"/>
              <a:t>Q</a:t>
            </a:r>
            <a:r>
              <a:rPr lang="fr-FR" sz="3800" b="1" smtClean="0"/>
              <a:t>.2  </a:t>
            </a:r>
            <a:r>
              <a:rPr lang="fr-FR" sz="3800" b="1" dirty="0" smtClean="0"/>
              <a:t>Pour quelles raisons te poses-tu cette      				question ? </a:t>
            </a:r>
          </a:p>
          <a:p>
            <a:pPr marL="0" indent="0">
              <a:buNone/>
            </a:pPr>
            <a:r>
              <a:rPr lang="fr-FR" sz="3800" dirty="0" smtClean="0"/>
              <a:t> </a:t>
            </a:r>
            <a:endParaRPr lang="fr-FR" sz="38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12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Construire une problématique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 smtClean="0"/>
              <a:t>Q</a:t>
            </a:r>
            <a:r>
              <a:rPr lang="fr-FR" b="1" dirty="0" smtClean="0"/>
              <a:t>. 3  </a:t>
            </a:r>
            <a:r>
              <a:rPr lang="fr-FR" b="1" dirty="0" smtClean="0"/>
              <a:t>Quelles hypothèses de réponses fais-tu à cette question ? Ces hypothèses de réponses  peuvent être de 2 sortes : </a:t>
            </a:r>
          </a:p>
          <a:p>
            <a:pPr>
              <a:buFontTx/>
              <a:buChar char="-"/>
            </a:pPr>
            <a:r>
              <a:rPr lang="fr-FR" dirty="0" smtClean="0"/>
              <a:t>Celles que tu as déjà expérimentées et que tu vas décrire, analyser et évaluer</a:t>
            </a:r>
          </a:p>
          <a:p>
            <a:pPr>
              <a:buFontTx/>
              <a:buChar char="-"/>
            </a:pPr>
            <a:r>
              <a:rPr lang="fr-FR" dirty="0" smtClean="0"/>
              <a:t>Celles que tu n’as pas encore expérimentées et sur lesquelles portera ta recherche </a:t>
            </a:r>
          </a:p>
          <a:p>
            <a:pPr marL="0" indent="0">
              <a:buNone/>
            </a:pPr>
            <a:r>
              <a:rPr lang="fr-FR" b="1" smtClean="0"/>
              <a:t>Q</a:t>
            </a:r>
            <a:r>
              <a:rPr lang="fr-FR" b="1" smtClean="0"/>
              <a:t>. 4 </a:t>
            </a:r>
            <a:r>
              <a:rPr lang="fr-FR" b="1" dirty="0" smtClean="0"/>
              <a:t>Dans les 2 cas tes réponses apportent-elles une plus value à la question de départ et laquelle ?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Formateur Tétraccord/MLafont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282F-8B65-D743-8445-FD0A8610FDF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182</Words>
  <Application>Microsoft Macintosh PowerPoint</Application>
  <PresentationFormat>Présentation à l'écran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Qu’est-ce qu’une problématique ?</vt:lpstr>
      <vt:lpstr>A partir de quoi construire une problématique ?</vt:lpstr>
      <vt:lpstr>Construire une problématique </vt:lpstr>
      <vt:lpstr>Construire une problématique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Construire la problématique de son mémoire professionnel </dc:title>
  <dc:creator>Lafont Monique </dc:creator>
  <cp:lastModifiedBy>Lafont Monique </cp:lastModifiedBy>
  <cp:revision>10</cp:revision>
  <cp:lastPrinted>2018-11-05T18:22:13Z</cp:lastPrinted>
  <dcterms:created xsi:type="dcterms:W3CDTF">2018-11-05T17:46:08Z</dcterms:created>
  <dcterms:modified xsi:type="dcterms:W3CDTF">2021-04-07T16:16:26Z</dcterms:modified>
</cp:coreProperties>
</file>