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03/05/2021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952" y="404664"/>
            <a:ext cx="7620000" cy="2088232"/>
          </a:xfrm>
        </p:spPr>
        <p:txBody>
          <a:bodyPr/>
          <a:lstStyle/>
          <a:p>
            <a:r>
              <a:rPr lang="fr-FR" dirty="0" smtClean="0"/>
              <a:t>Après avoir parlé hier du climat de confiance…</a:t>
            </a:r>
            <a:endParaRPr lang="fr-FR" dirty="0"/>
          </a:p>
        </p:txBody>
      </p:sp>
      <p:pic>
        <p:nvPicPr>
          <p:cNvPr id="3074" name="Picture 2" descr="C:\Users\Cécile\AppData\Local\Microsoft\Windows\INetCache\IE\ZJTN0P06\Confiance_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28" y="2708920"/>
            <a:ext cx="3861048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9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992888" cy="2377951"/>
          </a:xfrm>
        </p:spPr>
        <p:txBody>
          <a:bodyPr>
            <a:normAutofit/>
          </a:bodyPr>
          <a:lstStyle/>
          <a:p>
            <a:r>
              <a:rPr lang="fr-FR" dirty="0" smtClean="0"/>
              <a:t>LA COMMUNICATION POSITIVE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2736304" cy="359434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2">
                    <a:lumMod val="25000"/>
                  </a:schemeClr>
                </a:solidFill>
              </a:rPr>
              <a:t>Etre capable de transformer une pensée négative en parole optimiste et positive…</a:t>
            </a:r>
            <a:endParaRPr lang="fr-FR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8" name="Picture 4" descr="C:\Users\Cécile\AppData\Local\Microsoft\Windows\INetCache\IE\7HW3BV2B\Positive-Attitude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0928"/>
            <a:ext cx="4579054" cy="337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669032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Selon vous, qu’est-ce que la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2055" name="Picture 7" descr="C:\Users\Cécile\AppData\Local\Microsoft\Windows\INetCache\IE\7HW3BV2B\communicati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984" y="2060848"/>
            <a:ext cx="53340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907704" y="4005064"/>
            <a:ext cx="28083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600" spc="-100" dirty="0">
                <a:solidFill>
                  <a:schemeClr val="accent2"/>
                </a:solidFill>
                <a:latin typeface="Cambria"/>
                <a:ea typeface="+mj-ea"/>
                <a:cs typeface="+mj-cs"/>
              </a:rPr>
              <a:t>positive?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9878"/>
            <a:ext cx="7620000" cy="4800600"/>
          </a:xfrm>
        </p:spPr>
        <p:txBody>
          <a:bodyPr/>
          <a:lstStyle/>
          <a:p>
            <a:r>
              <a:rPr lang="fr-FR" dirty="0" smtClean="0"/>
              <a:t>Vous allez former deux  sous groupes</a:t>
            </a:r>
          </a:p>
          <a:p>
            <a:r>
              <a:rPr lang="fr-FR" dirty="0" smtClean="0"/>
              <a:t>Chaque sous groupe a une enveloppe </a:t>
            </a:r>
          </a:p>
          <a:p>
            <a:r>
              <a:rPr lang="fr-FR" dirty="0" smtClean="0"/>
              <a:t>Un groupe a l’enveloppe positive et l’autre groupe l’enveloppe négative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 smtClean="0"/>
              <a:t>Dans chacune des enveloppe, le groupe découvrira quatre phrases. </a:t>
            </a:r>
          </a:p>
          <a:p>
            <a:r>
              <a:rPr lang="fr-FR" dirty="0" smtClean="0"/>
              <a:t>Selon que vous avez l’enveloppe positive ou négative, vous transformerez les phrases en un message contraire.</a:t>
            </a:r>
          </a:p>
          <a:p>
            <a:r>
              <a:rPr lang="fr-FR" dirty="0" smtClean="0"/>
              <a:t>Vous avez 15 minutes</a:t>
            </a:r>
          </a:p>
          <a:p>
            <a:r>
              <a:rPr lang="fr-FR" dirty="0" smtClean="0"/>
              <a:t>Nous ferrons ensuite une restitution tous ensemble.</a:t>
            </a:r>
            <a:endParaRPr lang="fr-FR" dirty="0"/>
          </a:p>
        </p:txBody>
      </p:sp>
      <p:pic>
        <p:nvPicPr>
          <p:cNvPr id="4098" name="Picture 2" descr="C:\Users\Cécile\AppData\Local\Microsoft\Windows\INetCache\IE\7HW3BV2B\envelope_PNG1836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010010" y="2014493"/>
            <a:ext cx="108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POSITIVE</a:t>
            </a:r>
            <a:endParaRPr lang="fr-FR" dirty="0"/>
          </a:p>
        </p:txBody>
      </p:sp>
      <p:pic>
        <p:nvPicPr>
          <p:cNvPr id="4100" name="Picture 4" descr="C:\Users\Cécile\AppData\Local\Microsoft\Windows\INetCache\IE\ZJTN0P06\envelope_PNG1836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38" y="1587091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7107" y="19969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NEGATIVE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01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r>
              <a:rPr lang="fr-FR" sz="3200" dirty="0"/>
              <a:t>Transformer votre pensée négative en parole optimiste et positive </a:t>
            </a:r>
            <a:r>
              <a:rPr lang="fr-FR" sz="3200" dirty="0" smtClean="0"/>
              <a:t>: Méthode DESC</a:t>
            </a:r>
            <a:endParaRPr lang="fr-FR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839978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4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</TotalTime>
  <Words>110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Contiguïté</vt:lpstr>
      <vt:lpstr>Après avoir parlé hier du climat de confiance…</vt:lpstr>
      <vt:lpstr>LA COMMUNICATION POSITIVE</vt:lpstr>
      <vt:lpstr>Selon vous, qu’est-ce que la</vt:lpstr>
      <vt:lpstr>Présentation PowerPoint</vt:lpstr>
      <vt:lpstr>Transformer votre pensée négative en parole optimiste et positive : Méthode DESC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COMMINICATION POSITIVE</dc:title>
  <dc:creator>Cécile Saimbert</dc:creator>
  <cp:lastModifiedBy>Cécile Saimbert</cp:lastModifiedBy>
  <cp:revision>7</cp:revision>
  <dcterms:created xsi:type="dcterms:W3CDTF">2021-05-03T16:51:22Z</dcterms:created>
  <dcterms:modified xsi:type="dcterms:W3CDTF">2021-05-03T19:05:08Z</dcterms:modified>
</cp:coreProperties>
</file>